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1" r:id="rId1"/>
  </p:sldMasterIdLst>
  <p:handoutMasterIdLst>
    <p:handoutMasterId r:id="rId11"/>
  </p:handoutMasterIdLst>
  <p:sldIdLst>
    <p:sldId id="257" r:id="rId2"/>
    <p:sldId id="297" r:id="rId3"/>
    <p:sldId id="318" r:id="rId4"/>
    <p:sldId id="258" r:id="rId5"/>
    <p:sldId id="312" r:id="rId6"/>
    <p:sldId id="296" r:id="rId7"/>
    <p:sldId id="259" r:id="rId8"/>
    <p:sldId id="271" r:id="rId9"/>
    <p:sldId id="343" r:id="rId10"/>
  </p:sldIdLst>
  <p:sldSz cx="9144000" cy="6858000" type="screen4x3"/>
  <p:notesSz cx="7302500" cy="95885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79" autoAdjust="0"/>
    <p:restoredTop sz="94061" autoAdjust="0"/>
  </p:normalViewPr>
  <p:slideViewPr>
    <p:cSldViewPr snapToGrid="0">
      <p:cViewPr varScale="1">
        <p:scale>
          <a:sx n="58" d="100"/>
          <a:sy n="58" d="100"/>
        </p:scale>
        <p:origin x="1590" y="7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388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37025" y="0"/>
            <a:ext cx="3163888" cy="481013"/>
          </a:xfrm>
          <a:prstGeom prst="rect">
            <a:avLst/>
          </a:prstGeom>
        </p:spPr>
        <p:txBody>
          <a:bodyPr vert="horz" lIns="91440" tIns="45720" rIns="91440" bIns="45720" rtlCol="0"/>
          <a:lstStyle>
            <a:lvl1pPr algn="r">
              <a:defRPr sz="1200"/>
            </a:lvl1pPr>
          </a:lstStyle>
          <a:p>
            <a:fld id="{EA650D37-4AE0-4BB8-913F-ECE1C5D6F623}" type="datetimeFigureOut">
              <a:rPr lang="en-US" smtClean="0"/>
              <a:t>07-Feb-26</a:t>
            </a:fld>
            <a:endParaRPr lang="en-US"/>
          </a:p>
        </p:txBody>
      </p:sp>
      <p:sp>
        <p:nvSpPr>
          <p:cNvPr id="4" name="Footer Placeholder 3"/>
          <p:cNvSpPr>
            <a:spLocks noGrp="1"/>
          </p:cNvSpPr>
          <p:nvPr>
            <p:ph type="ftr" sz="quarter" idx="2"/>
          </p:nvPr>
        </p:nvSpPr>
        <p:spPr>
          <a:xfrm>
            <a:off x="0" y="9107488"/>
            <a:ext cx="316388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37025" y="9107488"/>
            <a:ext cx="3163888" cy="481012"/>
          </a:xfrm>
          <a:prstGeom prst="rect">
            <a:avLst/>
          </a:prstGeom>
        </p:spPr>
        <p:txBody>
          <a:bodyPr vert="horz" lIns="91440" tIns="45720" rIns="91440" bIns="45720" rtlCol="0" anchor="b"/>
          <a:lstStyle>
            <a:lvl1pPr algn="r">
              <a:defRPr sz="1200"/>
            </a:lvl1pPr>
          </a:lstStyle>
          <a:p>
            <a:fld id="{5A884BB9-038F-4EAA-99D1-2706094440D5}" type="slidenum">
              <a:rPr lang="en-US" smtClean="0"/>
              <a:t>‹#›</a:t>
            </a:fld>
            <a:endParaRPr lang="en-US"/>
          </a:p>
        </p:txBody>
      </p:sp>
    </p:spTree>
    <p:extLst>
      <p:ext uri="{BB962C8B-B14F-4D97-AF65-F5344CB8AC3E}">
        <p14:creationId xmlns:p14="http://schemas.microsoft.com/office/powerpoint/2010/main" val="35756530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9C91A3-CBE9-41CC-A583-1A1B344DCCFE}" type="datetimeFigureOut">
              <a:rPr lang="en-US" smtClean="0"/>
              <a:t>07-Feb-26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3927831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C91A3-CBE9-41CC-A583-1A1B344DCCFE}" type="datetimeFigureOut">
              <a:rPr lang="en-US" smtClean="0"/>
              <a:t>07-Feb-26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2244064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C91A3-CBE9-41CC-A583-1A1B344DCCFE}" type="datetimeFigureOut">
              <a:rPr lang="en-US" smtClean="0"/>
              <a:t>07-Feb-26</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6DAEF9A-E1DD-416C-8DA4-A1EC36279EA4}"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193507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07-Feb-26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0398744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07-Feb-26</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6DAEF9A-E1DD-416C-8DA4-A1EC36279EA4}"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128603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07-Feb-26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38161103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9C91A3-CBE9-41CC-A583-1A1B344DCCFE}" type="datetimeFigureOut">
              <a:rPr lang="en-US" smtClean="0"/>
              <a:t>07-Feb-26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34280152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9C91A3-CBE9-41CC-A583-1A1B344DCCFE}" type="datetimeFigureOut">
              <a:rPr lang="en-US" smtClean="0"/>
              <a:t>07-Feb-26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6412560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9C91A3-CBE9-41CC-A583-1A1B344DCCFE}" type="datetimeFigureOut">
              <a:rPr lang="en-US" smtClean="0"/>
              <a:t>07-Feb-26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33319021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9C91A3-CBE9-41CC-A583-1A1B344DCCFE}" type="datetimeFigureOut">
              <a:rPr lang="en-US" smtClean="0"/>
              <a:t>07-Feb-26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24755696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9C91A3-CBE9-41CC-A583-1A1B344DCCFE}" type="datetimeFigureOut">
              <a:rPr lang="en-US" smtClean="0"/>
              <a:t>07-Feb-26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32545471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9C91A3-CBE9-41CC-A583-1A1B344DCCFE}" type="datetimeFigureOut">
              <a:rPr lang="en-US" smtClean="0"/>
              <a:t>07-Feb-26</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42326597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9C91A3-CBE9-41CC-A583-1A1B344DCCFE}" type="datetimeFigureOut">
              <a:rPr lang="en-US" smtClean="0"/>
              <a:t>07-Feb-26</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4705891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9C91A3-CBE9-41CC-A583-1A1B344DCCFE}" type="datetimeFigureOut">
              <a:rPr lang="en-US" smtClean="0"/>
              <a:t>07-Feb-26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9228525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07-Feb-26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19733782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9C91A3-CBE9-41CC-A583-1A1B344DCCFE}" type="datetimeFigureOut">
              <a:rPr lang="en-US" smtClean="0"/>
              <a:t>07-Feb-26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6DAEF9A-E1DD-416C-8DA4-A1EC36279EA4}" type="slidenum">
              <a:rPr lang="en-US" smtClean="0"/>
              <a:t>‹#›</a:t>
            </a:fld>
            <a:endParaRPr lang="en-US"/>
          </a:p>
        </p:txBody>
      </p:sp>
    </p:spTree>
    <p:extLst>
      <p:ext uri="{BB962C8B-B14F-4D97-AF65-F5344CB8AC3E}">
        <p14:creationId xmlns:p14="http://schemas.microsoft.com/office/powerpoint/2010/main" val="9457486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C9C91A3-CBE9-41CC-A583-1A1B344DCCFE}" type="datetimeFigureOut">
              <a:rPr lang="en-US" smtClean="0"/>
              <a:t>07-Feb-26</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6DAEF9A-E1DD-416C-8DA4-A1EC36279EA4}" type="slidenum">
              <a:rPr lang="en-US" smtClean="0"/>
              <a:t>‹#›</a:t>
            </a:fld>
            <a:endParaRPr lang="en-US"/>
          </a:p>
        </p:txBody>
      </p:sp>
    </p:spTree>
    <p:extLst>
      <p:ext uri="{BB962C8B-B14F-4D97-AF65-F5344CB8AC3E}">
        <p14:creationId xmlns:p14="http://schemas.microsoft.com/office/powerpoint/2010/main" val="1267181575"/>
      </p:ext>
    </p:extLst>
  </p:cSld>
  <p:clrMap bg1="lt1" tx1="dk1" bg2="lt2" tx2="dk2" accent1="accent1" accent2="accent2" accent3="accent3" accent4="accent4" accent5="accent5" accent6="accent6" hlink="hlink" folHlink="folHlink"/>
  <p:sldLayoutIdLst>
    <p:sldLayoutId id="2147484232" r:id="rId1"/>
    <p:sldLayoutId id="2147484233" r:id="rId2"/>
    <p:sldLayoutId id="2147484234" r:id="rId3"/>
    <p:sldLayoutId id="2147484235" r:id="rId4"/>
    <p:sldLayoutId id="2147484236" r:id="rId5"/>
    <p:sldLayoutId id="2147484237" r:id="rId6"/>
    <p:sldLayoutId id="2147484238" r:id="rId7"/>
    <p:sldLayoutId id="2147484239" r:id="rId8"/>
    <p:sldLayoutId id="2147484240" r:id="rId9"/>
    <p:sldLayoutId id="2147484241" r:id="rId10"/>
    <p:sldLayoutId id="2147484242" r:id="rId11"/>
    <p:sldLayoutId id="2147484243" r:id="rId12"/>
    <p:sldLayoutId id="2147484244" r:id="rId13"/>
    <p:sldLayoutId id="2147484245" r:id="rId14"/>
    <p:sldLayoutId id="2147484246" r:id="rId15"/>
    <p:sldLayoutId id="2147484247" r:id="rId16"/>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071"/>
            <a:ext cx="1010567" cy="899839"/>
          </a:xfrm>
          <a:prstGeom prst="rect">
            <a:avLst/>
          </a:prstGeom>
        </p:spPr>
      </p:pic>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sp>
        <p:nvSpPr>
          <p:cNvPr id="3" name="Rectangle 2"/>
          <p:cNvSpPr/>
          <p:nvPr/>
        </p:nvSpPr>
        <p:spPr>
          <a:xfrm>
            <a:off x="399619" y="4019378"/>
            <a:ext cx="8413077" cy="981487"/>
          </a:xfrm>
          <a:prstGeom prst="rect">
            <a:avLst/>
          </a:prstGeom>
        </p:spPr>
        <p:txBody>
          <a:bodyPr wrap="square">
            <a:spAutoFit/>
          </a:bodyPr>
          <a:lstStyle/>
          <a:p>
            <a:pPr marR="0" lvl="0">
              <a:lnSpc>
                <a:spcPct val="107000"/>
              </a:lnSpc>
              <a:spcBef>
                <a:spcPts val="0"/>
              </a:spcBef>
              <a:spcAft>
                <a:spcPts val="0"/>
              </a:spcAft>
            </a:pPr>
            <a:endParaRPr lang="en-US" sz="3600" b="1" kern="100" dirty="0">
              <a:solidFill>
                <a:srgbClr val="000000"/>
              </a:solidFill>
              <a:latin typeface="Arial Black" panose="020B0A040201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b="1" kern="100" dirty="0">
              <a:solidFill>
                <a:srgbClr val="000000"/>
              </a:solidFill>
              <a:latin typeface="Arial Black" panose="020B0A04020102020204" pitchFamily="34" charset="0"/>
              <a:ea typeface="Calibri" panose="020F0502020204030204" pitchFamily="34" charset="0"/>
              <a:cs typeface="Times New Roman" panose="02020603050405020304" pitchFamily="18"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6" name="TextBox 5">
            <a:extLst>
              <a:ext uri="{FF2B5EF4-FFF2-40B4-BE49-F238E27FC236}">
                <a16:creationId xmlns:a16="http://schemas.microsoft.com/office/drawing/2014/main" id="{4094D3AE-5FCE-9507-1A55-1E31EBA69C15}"/>
              </a:ext>
            </a:extLst>
          </p:cNvPr>
          <p:cNvSpPr txBox="1"/>
          <p:nvPr/>
        </p:nvSpPr>
        <p:spPr>
          <a:xfrm>
            <a:off x="399619" y="1563953"/>
            <a:ext cx="8413077" cy="2237472"/>
          </a:xfrm>
          <a:prstGeom prst="rect">
            <a:avLst/>
          </a:prstGeom>
          <a:noFill/>
        </p:spPr>
        <p:txBody>
          <a:bodyPr wrap="square">
            <a:spAutoFit/>
          </a:bodyPr>
          <a:lstStyle/>
          <a:p>
            <a:pPr marL="0" marR="0" algn="ctr">
              <a:lnSpc>
                <a:spcPct val="115000"/>
              </a:lnSpc>
              <a:spcAft>
                <a:spcPts val="800"/>
              </a:spcAft>
              <a:buNone/>
            </a:pPr>
            <a:r>
              <a:rPr lang="en-US" sz="6000" kern="0" dirty="0">
                <a:solidFill>
                  <a:srgbClr val="FF0000"/>
                </a:solidFill>
                <a:effectLst/>
                <a:latin typeface="Cooper Black" panose="0208090404030B020404" pitchFamily="18" charset="0"/>
                <a:ea typeface="Times New Roman" panose="02020603050405020304" pitchFamily="18" charset="0"/>
                <a:cs typeface="Times New Roman" panose="02020603050405020304" pitchFamily="18" charset="0"/>
              </a:rPr>
              <a:t>Romans 12:1-2</a:t>
            </a:r>
          </a:p>
          <a:p>
            <a:pPr marL="0" marR="0" lvl="0" indent="0" algn="ctr" defTabSz="914400" rtl="0" eaLnBrk="1" fontAlgn="auto" latinLnBrk="0" hangingPunct="1">
              <a:lnSpc>
                <a:spcPct val="115000"/>
              </a:lnSpc>
              <a:spcBef>
                <a:spcPts val="0"/>
              </a:spcBef>
              <a:spcAft>
                <a:spcPts val="800"/>
              </a:spcAft>
              <a:buClrTx/>
              <a:buSzTx/>
              <a:buFontTx/>
              <a:buNone/>
              <a:tabLst/>
              <a:defRPr/>
            </a:pPr>
            <a:r>
              <a:rPr lang="en-US" sz="6000" kern="100" dirty="0">
                <a:effectLst/>
                <a:latin typeface="Cooper Black" panose="0208090404030B020404" pitchFamily="18" charset="0"/>
                <a:ea typeface="Aptos" panose="020B0004020202020204" pitchFamily="34" charset="0"/>
                <a:cs typeface="Times New Roman" panose="02020603050405020304" pitchFamily="18" charset="0"/>
              </a:rPr>
              <a:t>Consecrated to GOD</a:t>
            </a:r>
          </a:p>
        </p:txBody>
      </p:sp>
    </p:spTree>
    <p:extLst>
      <p:ext uri="{BB962C8B-B14F-4D97-AF65-F5344CB8AC3E}">
        <p14:creationId xmlns:p14="http://schemas.microsoft.com/office/powerpoint/2010/main" val="22583434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10567" cy="899839"/>
          </a:xfrm>
          <a:prstGeom prst="rect">
            <a:avLst/>
          </a:prstGeom>
        </p:spPr>
      </p:pic>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sp>
        <p:nvSpPr>
          <p:cNvPr id="2" name="Rectangle 1"/>
          <p:cNvSpPr/>
          <p:nvPr/>
        </p:nvSpPr>
        <p:spPr>
          <a:xfrm>
            <a:off x="357808" y="378135"/>
            <a:ext cx="8454887" cy="769441"/>
          </a:xfrm>
          <a:prstGeom prst="rect">
            <a:avLst/>
          </a:prstGeom>
        </p:spPr>
        <p:txBody>
          <a:bodyPr wrap="square">
            <a:spAutoFit/>
          </a:bodyPr>
          <a:lstStyle/>
          <a:p>
            <a:r>
              <a:rPr lang="en-US" sz="4400" b="1" u="sng" dirty="0">
                <a:latin typeface="Cooper Black" panose="0208090404030B020404" pitchFamily="18" charset="0"/>
              </a:rPr>
              <a:t>Reading of The Word</a:t>
            </a:r>
            <a:endParaRPr lang="en-US" sz="4400" u="sng" dirty="0">
              <a:latin typeface="Cooper Black" pitchFamily="18" charset="0"/>
            </a:endParaRPr>
          </a:p>
        </p:txBody>
      </p:sp>
      <p:sp>
        <p:nvSpPr>
          <p:cNvPr id="5" name="Rectangle 4"/>
          <p:cNvSpPr/>
          <p:nvPr/>
        </p:nvSpPr>
        <p:spPr>
          <a:xfrm>
            <a:off x="357808" y="1380656"/>
            <a:ext cx="8454887" cy="3508653"/>
          </a:xfrm>
          <a:prstGeom prst="rect">
            <a:avLst/>
          </a:prstGeom>
        </p:spPr>
        <p:txBody>
          <a:bodyPr wrap="square">
            <a:spAutoFit/>
          </a:bodyPr>
          <a:lstStyle/>
          <a:p>
            <a:r>
              <a:rPr lang="en-US" sz="5400" b="1" u="sng" dirty="0">
                <a:solidFill>
                  <a:srgbClr val="0000CC"/>
                </a:solidFill>
                <a:latin typeface="Cooper Black" panose="0208090404030B020404" pitchFamily="18" charset="0"/>
              </a:rPr>
              <a:t>Open Your Bibles to </a:t>
            </a:r>
            <a:r>
              <a:rPr lang="en-US" sz="6000" kern="0" dirty="0">
                <a:solidFill>
                  <a:srgbClr val="FF0000"/>
                </a:solidFill>
                <a:latin typeface="Cooper Black" panose="0208090404030B020404" pitchFamily="18" charset="0"/>
                <a:ea typeface="Times New Roman" panose="02020603050405020304" pitchFamily="18" charset="0"/>
                <a:cs typeface="Times New Roman" panose="02020603050405020304" pitchFamily="18" charset="0"/>
              </a:rPr>
              <a:t>Romans 12:1-2</a:t>
            </a:r>
          </a:p>
          <a:p>
            <a:r>
              <a:rPr lang="en-US" sz="5400" b="1" dirty="0">
                <a:solidFill>
                  <a:srgbClr val="0000CC"/>
                </a:solidFill>
                <a:latin typeface="Cooper Black" panose="0208090404030B020404" pitchFamily="18" charset="0"/>
              </a:rPr>
              <a:t>New International  Version</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Tree>
    <p:extLst>
      <p:ext uri="{BB962C8B-B14F-4D97-AF65-F5344CB8AC3E}">
        <p14:creationId xmlns:p14="http://schemas.microsoft.com/office/powerpoint/2010/main" val="15739353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59116"/>
            <a:ext cx="1010567" cy="899839"/>
          </a:xfrm>
          <a:prstGeom prst="rect">
            <a:avLst/>
          </a:prstGeom>
        </p:spPr>
      </p:pic>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latin typeface="Arial Black" pitchFamily="34" charset="0"/>
              </a:rPr>
              <a:t>CWC</a:t>
            </a:r>
            <a:endParaRPr lang="en-US" sz="2400" b="1" dirty="0">
              <a:latin typeface="Arial Black"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5" name="TextBox 4">
            <a:extLst>
              <a:ext uri="{FF2B5EF4-FFF2-40B4-BE49-F238E27FC236}">
                <a16:creationId xmlns:a16="http://schemas.microsoft.com/office/drawing/2014/main" id="{69C09EF5-C48F-011D-7A45-66F1D0E0A4A6}"/>
              </a:ext>
            </a:extLst>
          </p:cNvPr>
          <p:cNvSpPr txBox="1"/>
          <p:nvPr/>
        </p:nvSpPr>
        <p:spPr>
          <a:xfrm>
            <a:off x="344557" y="1364956"/>
            <a:ext cx="8565267" cy="3785652"/>
          </a:xfrm>
          <a:prstGeom prst="rect">
            <a:avLst/>
          </a:prstGeom>
          <a:noFill/>
        </p:spPr>
        <p:txBody>
          <a:bodyPr wrap="square">
            <a:spAutoFit/>
          </a:bodyPr>
          <a:lstStyle/>
          <a:p>
            <a:pPr>
              <a:buNone/>
            </a:pPr>
            <a:r>
              <a:rPr lang="en-US" sz="4000" b="1" dirty="0">
                <a:latin typeface="Georgia" panose="02040502050405020303" pitchFamily="18" charset="0"/>
              </a:rPr>
              <a:t>Therefore, I urge you, brothers and sisters, in view of God’s mercy, to offer your bodies as a living sacrifice, holy and pleasing to God—this is your true and proper worship. </a:t>
            </a:r>
          </a:p>
        </p:txBody>
      </p:sp>
    </p:spTree>
    <p:extLst>
      <p:ext uri="{BB962C8B-B14F-4D97-AF65-F5344CB8AC3E}">
        <p14:creationId xmlns:p14="http://schemas.microsoft.com/office/powerpoint/2010/main" val="36826983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3" name="Rectangle 2"/>
          <p:cNvSpPr/>
          <p:nvPr/>
        </p:nvSpPr>
        <p:spPr>
          <a:xfrm>
            <a:off x="483900" y="446604"/>
            <a:ext cx="8342048" cy="707886"/>
          </a:xfrm>
          <a:prstGeom prst="rect">
            <a:avLst/>
          </a:prstGeom>
        </p:spPr>
        <p:txBody>
          <a:bodyPr wrap="square">
            <a:spAutoFit/>
          </a:bodyPr>
          <a:lstStyle/>
          <a:p>
            <a:r>
              <a:rPr lang="en-US" sz="4000" b="1" dirty="0">
                <a:latin typeface="Cooper Black" panose="0208090404030B020404" pitchFamily="18" charset="0"/>
                <a:ea typeface="Calibri" panose="020F0502020204030204" pitchFamily="34" charset="0"/>
                <a:cs typeface="Times New Roman" panose="02020603050405020304" pitchFamily="18" charset="0"/>
              </a:rPr>
              <a:t> </a:t>
            </a:r>
            <a:endParaRPr lang="en-US" sz="4000" dirty="0">
              <a:effectLst/>
              <a:latin typeface="Cooper Black" panose="0208090404030B0204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F5595D2-DE76-CE15-5A72-3B6DC1E5C1A2}"/>
              </a:ext>
            </a:extLst>
          </p:cNvPr>
          <p:cNvSpPr txBox="1"/>
          <p:nvPr/>
        </p:nvSpPr>
        <p:spPr>
          <a:xfrm>
            <a:off x="483900" y="1311955"/>
            <a:ext cx="8621023" cy="440120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30000" noProof="0" dirty="0">
                <a:ln>
                  <a:noFill/>
                </a:ln>
                <a:solidFill>
                  <a:prstClr val="black"/>
                </a:solidFill>
                <a:effectLst/>
                <a:uLnTx/>
                <a:uFillTx/>
                <a:latin typeface="Century Gothic" panose="020B0502020202020204"/>
                <a:ea typeface="+mn-ea"/>
                <a:cs typeface="+mn-cs"/>
              </a:rPr>
              <a:t>2 </a:t>
            </a:r>
            <a:r>
              <a:rPr kumimoji="0" lang="en-US" sz="4000" b="1" i="0" u="none" strike="noStrike" kern="1200" cap="none" spc="0" normalizeH="0" baseline="0" noProof="0" dirty="0">
                <a:ln>
                  <a:noFill/>
                </a:ln>
                <a:solidFill>
                  <a:prstClr val="black"/>
                </a:solidFill>
                <a:effectLst/>
                <a:uLnTx/>
                <a:uFillTx/>
                <a:latin typeface="Georgia" panose="02040502050405020303" pitchFamily="18" charset="0"/>
              </a:rPr>
              <a:t>Do not conform to the pattern of this world, but be transformed by the renewing of your mind. Then you will be able to test and approve what God’s will is—his good, pleasing and perfect will.</a:t>
            </a:r>
            <a:endParaRPr lang="en-US" b="1" dirty="0">
              <a:latin typeface="Georgia" panose="02040502050405020303" pitchFamily="18" charset="0"/>
            </a:endParaRPr>
          </a:p>
        </p:txBody>
      </p:sp>
    </p:spTree>
    <p:extLst>
      <p:ext uri="{BB962C8B-B14F-4D97-AF65-F5344CB8AC3E}">
        <p14:creationId xmlns:p14="http://schemas.microsoft.com/office/powerpoint/2010/main" val="23249975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59116"/>
            <a:ext cx="1010567" cy="899839"/>
          </a:xfrm>
          <a:prstGeom prst="rect">
            <a:avLst/>
          </a:prstGeom>
        </p:spPr>
      </p:pic>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latin typeface="Arial Black" pitchFamily="34" charset="0"/>
              </a:rPr>
              <a:t>CWC</a:t>
            </a:r>
            <a:endParaRPr lang="en-US" sz="2400" b="1" dirty="0">
              <a:latin typeface="Arial Black" pitchFamily="34" charset="0"/>
            </a:endParaRPr>
          </a:p>
        </p:txBody>
      </p:sp>
      <p:sp>
        <p:nvSpPr>
          <p:cNvPr id="2" name="Rectangle 1"/>
          <p:cNvSpPr/>
          <p:nvPr/>
        </p:nvSpPr>
        <p:spPr>
          <a:xfrm>
            <a:off x="430112" y="366253"/>
            <a:ext cx="8382584" cy="709233"/>
          </a:xfrm>
          <a:prstGeom prst="rect">
            <a:avLst/>
          </a:prstGeom>
        </p:spPr>
        <p:txBody>
          <a:bodyPr wrap="square">
            <a:spAutoFit/>
          </a:bodyPr>
          <a:lstStyle/>
          <a:p>
            <a:pPr>
              <a:lnSpc>
                <a:spcPct val="107000"/>
              </a:lnSpc>
              <a:spcAft>
                <a:spcPts val="800"/>
              </a:spcAft>
            </a:pPr>
            <a:r>
              <a:rPr lang="en-US" sz="4000" u="sng" dirty="0">
                <a:latin typeface="Cooper Black" panose="0208090404030B020404" pitchFamily="18" charset="0"/>
                <a:ea typeface="Calibri" panose="020F0502020204030204" pitchFamily="34" charset="0"/>
                <a:cs typeface="Times New Roman" panose="02020603050405020304" pitchFamily="18" charset="0"/>
              </a:rPr>
              <a:t>Introduction</a:t>
            </a:r>
            <a:endParaRPr lang="en-US" sz="4000" u="sng" dirty="0">
              <a:effectLst/>
              <a:latin typeface="Cooper Black" panose="0208090404030B020404" pitchFamily="18" charset="0"/>
              <a:ea typeface="Calibri" panose="020F0502020204030204" pitchFamily="34" charset="0"/>
              <a:cs typeface="Times New Roman" panose="02020603050405020304"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7" name="Rectangle 6"/>
          <p:cNvSpPr/>
          <p:nvPr/>
        </p:nvSpPr>
        <p:spPr>
          <a:xfrm>
            <a:off x="282388" y="2697103"/>
            <a:ext cx="8530308" cy="375552"/>
          </a:xfrm>
          <a:prstGeom prst="rect">
            <a:avLst/>
          </a:prstGeom>
        </p:spPr>
        <p:txBody>
          <a:bodyPr wrap="square">
            <a:spAutoFit/>
          </a:bodyPr>
          <a:lstStyle/>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sz="3600" b="1" dirty="0">
              <a:latin typeface="Arial Black" panose="020B0A0402010202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C9791537-FEEC-63E7-8E1D-DA12D0F4E48E}"/>
              </a:ext>
            </a:extLst>
          </p:cNvPr>
          <p:cNvSpPr txBox="1"/>
          <p:nvPr/>
        </p:nvSpPr>
        <p:spPr>
          <a:xfrm>
            <a:off x="331304" y="1890117"/>
            <a:ext cx="8481392" cy="3785652"/>
          </a:xfrm>
          <a:prstGeom prst="rect">
            <a:avLst/>
          </a:prstGeom>
          <a:noFill/>
        </p:spPr>
        <p:txBody>
          <a:bodyPr wrap="square">
            <a:spAutoFit/>
          </a:bodyPr>
          <a:lstStyle/>
          <a:p>
            <a:pPr marL="742950" marR="0" lvl="0" indent="-742950" algn="l" defTabSz="914400" rtl="0" eaLnBrk="1" fontAlgn="auto" latinLnBrk="0" hangingPunct="1">
              <a:lnSpc>
                <a:spcPct val="100000"/>
              </a:lnSpc>
              <a:spcBef>
                <a:spcPts val="0"/>
              </a:spcBef>
              <a:spcAft>
                <a:spcPts val="0"/>
              </a:spcAft>
              <a:buClrTx/>
              <a:buSzTx/>
              <a:buFontTx/>
              <a:buAutoNum type="arabicPeriod"/>
              <a:tabLst/>
              <a:defRPr/>
            </a:pPr>
            <a:r>
              <a:rPr kumimoji="0" lang="en-US" sz="4000" b="1" i="0" u="none" strike="noStrike" kern="1200" cap="none" spc="0" normalizeH="0" baseline="0" noProof="0" dirty="0">
                <a:ln>
                  <a:noFill/>
                </a:ln>
                <a:solidFill>
                  <a:prstClr val="black"/>
                </a:solidFill>
                <a:effectLst/>
                <a:uLnTx/>
                <a:uFillTx/>
                <a:latin typeface="Arial Black" panose="020B0A04020102020204" pitchFamily="34" charset="0"/>
              </a:rPr>
              <a:t>Consecrate yourself to God</a:t>
            </a:r>
          </a:p>
          <a:p>
            <a:pPr marR="0" lvl="0" algn="l" defTabSz="914400" rtl="0" eaLnBrk="1" fontAlgn="auto" latinLnBrk="0" hangingPunct="1">
              <a:lnSpc>
                <a:spcPct val="100000"/>
              </a:lnSpc>
              <a:spcBef>
                <a:spcPts val="0"/>
              </a:spcBef>
              <a:spcAft>
                <a:spcPts val="0"/>
              </a:spcAft>
              <a:buClrTx/>
              <a:buSzTx/>
              <a:tabLst/>
              <a:defRPr/>
            </a:pPr>
            <a:endParaRPr kumimoji="0" lang="en-US" sz="4000" b="1" i="0" u="none" strike="noStrike" kern="1200" cap="none" spc="0" normalizeH="0" baseline="0" noProof="0" dirty="0">
              <a:ln>
                <a:noFill/>
              </a:ln>
              <a:solidFill>
                <a:prstClr val="black"/>
              </a:solidFill>
              <a:effectLst/>
              <a:uLnTx/>
              <a:uFillTx/>
              <a:latin typeface="Arial Black" panose="020B0A040201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Arial Black" panose="020B0A04020102020204" pitchFamily="34" charset="0"/>
              </a:rPr>
              <a:t>ll. Consecrate yourself to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Arial Black" panose="020B0A04020102020204" pitchFamily="34" charset="0"/>
              </a:rPr>
              <a:t>	God through being 	spiritually transformed </a:t>
            </a:r>
          </a:p>
        </p:txBody>
      </p:sp>
    </p:spTree>
    <p:extLst>
      <p:ext uri="{BB962C8B-B14F-4D97-AF65-F5344CB8AC3E}">
        <p14:creationId xmlns:p14="http://schemas.microsoft.com/office/powerpoint/2010/main" val="40299956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Rectangle 10"/>
          <p:cNvSpPr/>
          <p:nvPr/>
        </p:nvSpPr>
        <p:spPr>
          <a:xfrm>
            <a:off x="7788876" y="6159812"/>
            <a:ext cx="1023820"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sp>
        <p:nvSpPr>
          <p:cNvPr id="4" name="TextBox 3">
            <a:extLst>
              <a:ext uri="{FF2B5EF4-FFF2-40B4-BE49-F238E27FC236}">
                <a16:creationId xmlns:a16="http://schemas.microsoft.com/office/drawing/2014/main" id="{296D8A4E-F869-599A-A3AF-2D2EF4EED0A3}"/>
              </a:ext>
            </a:extLst>
          </p:cNvPr>
          <p:cNvSpPr txBox="1"/>
          <p:nvPr/>
        </p:nvSpPr>
        <p:spPr>
          <a:xfrm>
            <a:off x="357450" y="451981"/>
            <a:ext cx="8455246" cy="769441"/>
          </a:xfrm>
          <a:prstGeom prst="rect">
            <a:avLst/>
          </a:prstGeom>
          <a:noFill/>
        </p:spPr>
        <p:txBody>
          <a:bodyPr wrap="square">
            <a:spAutoFit/>
          </a:bodyPr>
          <a:lstStyle/>
          <a:p>
            <a:r>
              <a:rPr lang="en-US" sz="4400" b="1" dirty="0">
                <a:latin typeface="Cooper Black" panose="0208090404030B020404" pitchFamily="18" charset="0"/>
              </a:rPr>
              <a:t>1. Consecrate yourself to God</a:t>
            </a:r>
          </a:p>
        </p:txBody>
      </p:sp>
      <p:sp>
        <p:nvSpPr>
          <p:cNvPr id="6" name="TextBox 5">
            <a:extLst>
              <a:ext uri="{FF2B5EF4-FFF2-40B4-BE49-F238E27FC236}">
                <a16:creationId xmlns:a16="http://schemas.microsoft.com/office/drawing/2014/main" id="{344DFC5B-66D5-E7B9-3C4C-159870A2E0F1}"/>
              </a:ext>
            </a:extLst>
          </p:cNvPr>
          <p:cNvSpPr txBox="1"/>
          <p:nvPr/>
        </p:nvSpPr>
        <p:spPr>
          <a:xfrm>
            <a:off x="357451" y="1555581"/>
            <a:ext cx="8455245" cy="5016758"/>
          </a:xfrm>
          <a:prstGeom prst="rect">
            <a:avLst/>
          </a:prstGeom>
          <a:noFill/>
        </p:spPr>
        <p:txBody>
          <a:bodyPr wrap="square">
            <a:spAutoFit/>
          </a:bodyPr>
          <a:lstStyle/>
          <a:p>
            <a:pPr marL="571500" indent="-571500">
              <a:buFont typeface="Arial" panose="020B0604020202020204" pitchFamily="34" charset="0"/>
              <a:buChar char="•"/>
            </a:pPr>
            <a:r>
              <a:rPr lang="en-US" sz="4000" b="1" dirty="0">
                <a:latin typeface="Arial Black" panose="020B0A04020102020204" pitchFamily="34" charset="0"/>
              </a:rPr>
              <a:t>The motivation your obedience is God’s mercy.</a:t>
            </a:r>
          </a:p>
          <a:p>
            <a:pPr marL="571500" indent="-571500">
              <a:buFont typeface="Arial" panose="020B0604020202020204" pitchFamily="34" charset="0"/>
              <a:buChar char="•"/>
            </a:pPr>
            <a:r>
              <a:rPr lang="en-US" sz="4000" b="1" dirty="0">
                <a:latin typeface="Arial Black" panose="020B0A04020102020204" pitchFamily="34" charset="0"/>
              </a:rPr>
              <a:t>God’s Mercy compels your commitment to His service.</a:t>
            </a:r>
          </a:p>
          <a:p>
            <a:pPr marL="571500" indent="-571500">
              <a:buFont typeface="Arial" panose="020B0604020202020204" pitchFamily="34" charset="0"/>
              <a:buChar char="•"/>
            </a:pPr>
            <a:r>
              <a:rPr lang="en-US" sz="4000" b="1" dirty="0">
                <a:latin typeface="Arial Black" panose="020B0A04020102020204" pitchFamily="34" charset="0"/>
              </a:rPr>
              <a:t>That which is to be presented to God is your body</a:t>
            </a:r>
          </a:p>
        </p:txBody>
      </p:sp>
    </p:spTree>
    <p:extLst>
      <p:ext uri="{BB962C8B-B14F-4D97-AF65-F5344CB8AC3E}">
        <p14:creationId xmlns:p14="http://schemas.microsoft.com/office/powerpoint/2010/main" val="28387785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3" name="TextBox 2">
            <a:extLst>
              <a:ext uri="{FF2B5EF4-FFF2-40B4-BE49-F238E27FC236}">
                <a16:creationId xmlns:a16="http://schemas.microsoft.com/office/drawing/2014/main" id="{A6383C52-ED77-11A6-BEDD-C938AE06A11F}"/>
              </a:ext>
            </a:extLst>
          </p:cNvPr>
          <p:cNvSpPr txBox="1"/>
          <p:nvPr/>
        </p:nvSpPr>
        <p:spPr>
          <a:xfrm>
            <a:off x="331304" y="757302"/>
            <a:ext cx="8499372" cy="5016758"/>
          </a:xfrm>
          <a:prstGeom prst="rect">
            <a:avLst/>
          </a:prstGeom>
          <a:noFill/>
        </p:spPr>
        <p:txBody>
          <a:bodyPr wrap="square">
            <a:spAutoFit/>
          </a:bodyPr>
          <a:lstStyle/>
          <a:p>
            <a:pPr marR="0"/>
            <a:r>
              <a:rPr lang="en-US" sz="4000" b="1" kern="0" dirty="0">
                <a:effectLst/>
                <a:latin typeface="Cooper Black" panose="0208090404030B020404" pitchFamily="18" charset="0"/>
                <a:ea typeface="Times New Roman" panose="02020603050405020304" pitchFamily="18" charset="0"/>
                <a:cs typeface="Times New Roman" panose="02020603050405020304" pitchFamily="18" charset="0"/>
              </a:rPr>
              <a:t>	</a:t>
            </a:r>
          </a:p>
          <a:p>
            <a:pPr marL="571500" marR="0" indent="-571500">
              <a:buFont typeface="Arial" panose="020B0604020202020204" pitchFamily="34" charset="0"/>
              <a:buChar char="•"/>
            </a:pPr>
            <a:r>
              <a:rPr kumimoji="0" lang="en-US" sz="4000" b="1" i="0" u="none" strike="noStrike" kern="1200" cap="none" spc="0" normalizeH="0" baseline="0" noProof="0" dirty="0">
                <a:ln>
                  <a:noFill/>
                </a:ln>
                <a:solidFill>
                  <a:prstClr val="black"/>
                </a:solidFill>
                <a:effectLst/>
                <a:uLnTx/>
                <a:uFillTx/>
                <a:latin typeface="Arial Black" panose="020B0A04020102020204" pitchFamily="34" charset="0"/>
              </a:rPr>
              <a:t>You present sacrifice to God  that is superior to those of the Old Covenant.</a:t>
            </a:r>
          </a:p>
          <a:p>
            <a:pPr marR="0"/>
            <a:r>
              <a:rPr kumimoji="0" lang="en-US" sz="4000" b="1" i="0" u="none" strike="noStrike" kern="1200" cap="none" spc="0" normalizeH="0" baseline="0" noProof="0" dirty="0">
                <a:ln>
                  <a:noFill/>
                </a:ln>
                <a:solidFill>
                  <a:prstClr val="black"/>
                </a:solidFill>
                <a:effectLst/>
                <a:uLnTx/>
                <a:uFillTx/>
                <a:latin typeface="Arial Black" panose="020B0A04020102020204" pitchFamily="34" charset="0"/>
              </a:rPr>
              <a:t> </a:t>
            </a:r>
            <a:endParaRPr lang="en-US" sz="4000" b="1" dirty="0">
              <a:solidFill>
                <a:prstClr val="black"/>
              </a:solidFill>
              <a:latin typeface="Arial Black" panose="020B0A04020102020204" pitchFamily="34" charset="0"/>
            </a:endParaRPr>
          </a:p>
          <a:p>
            <a:pPr marL="571500" marR="0" indent="-571500">
              <a:buFont typeface="Arial" panose="020B0604020202020204" pitchFamily="34" charset="0"/>
              <a:buChar char="•"/>
            </a:pPr>
            <a:r>
              <a:rPr kumimoji="0" lang="en-US" sz="4000" b="1" i="0" u="none" strike="noStrike" kern="1200" cap="none" spc="0" normalizeH="0" baseline="0" noProof="0" dirty="0">
                <a:ln>
                  <a:noFill/>
                </a:ln>
                <a:solidFill>
                  <a:prstClr val="black"/>
                </a:solidFill>
                <a:effectLst/>
                <a:uLnTx/>
                <a:uFillTx/>
                <a:latin typeface="Arial Black" panose="020B0A04020102020204" pitchFamily="34" charset="0"/>
              </a:rPr>
              <a:t>How can you practice this whole hearted devotion to God?</a:t>
            </a:r>
            <a:r>
              <a:rPr kumimoji="0" lang="en-US" sz="4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t>
            </a:r>
            <a:endParaRPr lang="en-US" sz="4000" b="1" kern="100" dirty="0">
              <a:effectLst/>
              <a:latin typeface="Cooper Black" panose="0208090404030B0204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966993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9" name="TextBox 8">
            <a:extLst>
              <a:ext uri="{FF2B5EF4-FFF2-40B4-BE49-F238E27FC236}">
                <a16:creationId xmlns:a16="http://schemas.microsoft.com/office/drawing/2014/main" id="{7B597171-469C-5110-F411-3123C9B57AA1}"/>
              </a:ext>
            </a:extLst>
          </p:cNvPr>
          <p:cNvSpPr txBox="1"/>
          <p:nvPr/>
        </p:nvSpPr>
        <p:spPr>
          <a:xfrm>
            <a:off x="331304" y="306115"/>
            <a:ext cx="8499371" cy="1938992"/>
          </a:xfrm>
          <a:prstGeom prst="rect">
            <a:avLst/>
          </a:prstGeom>
          <a:noFill/>
        </p:spPr>
        <p:txBody>
          <a:bodyPr wrap="square">
            <a:spAutoFit/>
          </a:bodyPr>
          <a:lstStyle/>
          <a:p>
            <a:r>
              <a:rPr lang="en-US" sz="4000" dirty="0">
                <a:latin typeface="Cooper Black" panose="0208090404030B020404" pitchFamily="18" charset="0"/>
              </a:rPr>
              <a:t>ll. Consecrate yourself to </a:t>
            </a:r>
          </a:p>
          <a:p>
            <a:r>
              <a:rPr lang="en-US" sz="4000" dirty="0">
                <a:latin typeface="Cooper Black" panose="0208090404030B020404" pitchFamily="18" charset="0"/>
              </a:rPr>
              <a:t>	God through being 	spiritually transformed V2</a:t>
            </a:r>
          </a:p>
        </p:txBody>
      </p:sp>
      <p:sp>
        <p:nvSpPr>
          <p:cNvPr id="12" name="TextBox 11">
            <a:extLst>
              <a:ext uri="{FF2B5EF4-FFF2-40B4-BE49-F238E27FC236}">
                <a16:creationId xmlns:a16="http://schemas.microsoft.com/office/drawing/2014/main" id="{F3E2417A-456B-6E76-FC1F-796D77EF0169}"/>
              </a:ext>
            </a:extLst>
          </p:cNvPr>
          <p:cNvSpPr txBox="1"/>
          <p:nvPr/>
        </p:nvSpPr>
        <p:spPr>
          <a:xfrm>
            <a:off x="349284" y="2317127"/>
            <a:ext cx="8481391" cy="4401205"/>
          </a:xfrm>
          <a:prstGeom prst="rect">
            <a:avLst/>
          </a:prstGeom>
          <a:noFill/>
        </p:spPr>
        <p:txBody>
          <a:bodyPr wrap="square">
            <a:spAutoFit/>
          </a:bodyPr>
          <a:lstStyle/>
          <a:p>
            <a:pPr marL="571500" indent="-571500">
              <a:buFont typeface="Arial" panose="020B0604020202020204" pitchFamily="34" charset="0"/>
              <a:buChar char="•"/>
            </a:pPr>
            <a:r>
              <a:rPr lang="en-US" sz="4000" dirty="0">
                <a:solidFill>
                  <a:prstClr val="black"/>
                </a:solidFill>
                <a:latin typeface="Arial Black" panose="020B0A04020102020204" pitchFamily="34" charset="0"/>
              </a:rPr>
              <a:t>Don’t be transformed to this world (age)2a 1pe 1:14</a:t>
            </a:r>
          </a:p>
          <a:p>
            <a:pPr marL="571500" indent="-571500">
              <a:buFont typeface="Arial" panose="020B0604020202020204" pitchFamily="34" charset="0"/>
              <a:buChar char="•"/>
            </a:pPr>
            <a:r>
              <a:rPr lang="en-US" sz="4000" dirty="0">
                <a:solidFill>
                  <a:prstClr val="black"/>
                </a:solidFill>
                <a:latin typeface="Arial Black" panose="020B0A04020102020204" pitchFamily="34" charset="0"/>
              </a:rPr>
              <a:t>Be transformed by the renewing of your mind</a:t>
            </a:r>
          </a:p>
          <a:p>
            <a:pPr marL="571500" indent="-571500">
              <a:buFont typeface="Arial" panose="020B0604020202020204" pitchFamily="34" charset="0"/>
              <a:buChar char="•"/>
            </a:pPr>
            <a:r>
              <a:rPr lang="en-US" sz="4000" dirty="0">
                <a:solidFill>
                  <a:prstClr val="black"/>
                </a:solidFill>
                <a:latin typeface="Arial Black" panose="020B0A04020102020204" pitchFamily="34" charset="0"/>
              </a:rPr>
              <a:t>The result is that you will be conformed to God’s will.v2c</a:t>
            </a:r>
            <a:endParaRPr lang="en-US" dirty="0">
              <a:latin typeface="Arial Black" panose="020B0A04020102020204" pitchFamily="34" charset="0"/>
            </a:endParaRPr>
          </a:p>
        </p:txBody>
      </p:sp>
    </p:spTree>
    <p:extLst>
      <p:ext uri="{BB962C8B-B14F-4D97-AF65-F5344CB8AC3E}">
        <p14:creationId xmlns:p14="http://schemas.microsoft.com/office/powerpoint/2010/main" val="14789999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5FAB786-20D4-7F62-70C0-6BCAEAEE797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649CAB5-E37D-6B82-776A-8686916075D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88876" y="378135"/>
            <a:ext cx="1023819" cy="899839"/>
          </a:xfrm>
          <a:prstGeom prst="rect">
            <a:avLst/>
          </a:prstGeom>
        </p:spPr>
      </p:pic>
      <p:sp>
        <p:nvSpPr>
          <p:cNvPr id="11" name="Rectangle 10">
            <a:extLst>
              <a:ext uri="{FF2B5EF4-FFF2-40B4-BE49-F238E27FC236}">
                <a16:creationId xmlns:a16="http://schemas.microsoft.com/office/drawing/2014/main" id="{21315A21-169B-667D-F5A5-1A0B80BB94F8}"/>
              </a:ext>
            </a:extLst>
          </p:cNvPr>
          <p:cNvSpPr/>
          <p:nvPr/>
        </p:nvSpPr>
        <p:spPr>
          <a:xfrm>
            <a:off x="7788876" y="6159812"/>
            <a:ext cx="1010567" cy="461665"/>
          </a:xfrm>
          <a:prstGeom prst="rect">
            <a:avLst/>
          </a:prstGeom>
        </p:spPr>
        <p:txBody>
          <a:bodyPr wrap="square">
            <a:spAutoFit/>
          </a:bodyPr>
          <a:lstStyle/>
          <a:p>
            <a:pPr algn="ctr"/>
            <a:r>
              <a:rPr lang="en-US" sz="2400" b="1" u="sng" dirty="0">
                <a:solidFill>
                  <a:prstClr val="black"/>
                </a:solidFill>
                <a:latin typeface="Arial Black" pitchFamily="34" charset="0"/>
              </a:rPr>
              <a:t>CWC</a:t>
            </a:r>
            <a:endParaRPr lang="en-US" sz="2400" b="1" dirty="0">
              <a:solidFill>
                <a:prstClr val="black"/>
              </a:solidFill>
              <a:latin typeface="Arial Black" pitchFamily="34" charset="0"/>
            </a:endParaRPr>
          </a:p>
        </p:txBody>
      </p:sp>
      <p:sp>
        <p:nvSpPr>
          <p:cNvPr id="2" name="Rectangle 1">
            <a:extLst>
              <a:ext uri="{FF2B5EF4-FFF2-40B4-BE49-F238E27FC236}">
                <a16:creationId xmlns:a16="http://schemas.microsoft.com/office/drawing/2014/main" id="{C1DD3C64-7806-7571-A208-29DCC41BBDDE}"/>
              </a:ext>
            </a:extLst>
          </p:cNvPr>
          <p:cNvSpPr/>
          <p:nvPr/>
        </p:nvSpPr>
        <p:spPr>
          <a:xfrm>
            <a:off x="357809" y="458722"/>
            <a:ext cx="8441634" cy="707886"/>
          </a:xfrm>
          <a:prstGeom prst="rect">
            <a:avLst/>
          </a:prstGeom>
        </p:spPr>
        <p:txBody>
          <a:bodyPr wrap="square">
            <a:spAutoFit/>
          </a:bodyPr>
          <a:lstStyle/>
          <a:p>
            <a:r>
              <a:rPr lang="en-US" sz="4000" b="1" u="sng" dirty="0">
                <a:solidFill>
                  <a:srgbClr val="0000CC"/>
                </a:solidFill>
                <a:latin typeface="Cooper Black" panose="0208090404030B020404" pitchFamily="18" charset="0"/>
                <a:ea typeface="Times New Roman" panose="02020603050405020304" pitchFamily="18" charset="0"/>
                <a:cs typeface="Times New Roman" panose="02020603050405020304" pitchFamily="18" charset="0"/>
              </a:rPr>
              <a:t>CONCLUSION:</a:t>
            </a:r>
            <a:endParaRPr lang="en-US" sz="4000" dirty="0">
              <a:solidFill>
                <a:srgbClr val="0000CC"/>
              </a:solidFill>
              <a:effectLst/>
              <a:latin typeface="Cooper Black" panose="0208090404030B020404" pitchFamily="18" charset="0"/>
              <a:ea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08D8D641-2D4D-7214-134A-3B50301CE3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06856" y="306115"/>
            <a:ext cx="1005840" cy="1005840"/>
          </a:xfrm>
          <a:prstGeom prst="rect">
            <a:avLst/>
          </a:prstGeom>
        </p:spPr>
      </p:pic>
      <p:sp>
        <p:nvSpPr>
          <p:cNvPr id="3" name="Rectangle 2">
            <a:extLst>
              <a:ext uri="{FF2B5EF4-FFF2-40B4-BE49-F238E27FC236}">
                <a16:creationId xmlns:a16="http://schemas.microsoft.com/office/drawing/2014/main" id="{66EF59D1-74C1-C7F5-B01E-4ACDD7451DF0}"/>
              </a:ext>
            </a:extLst>
          </p:cNvPr>
          <p:cNvSpPr/>
          <p:nvPr/>
        </p:nvSpPr>
        <p:spPr>
          <a:xfrm>
            <a:off x="357809" y="1871597"/>
            <a:ext cx="8557591" cy="1541384"/>
          </a:xfrm>
          <a:prstGeom prst="rect">
            <a:avLst/>
          </a:prstGeom>
        </p:spPr>
        <p:txBody>
          <a:bodyPr wrap="square">
            <a:spAutoFit/>
          </a:bodyPr>
          <a:lstStyle/>
          <a:p>
            <a:pPr marR="0" lvl="0">
              <a:lnSpc>
                <a:spcPct val="107000"/>
              </a:lnSpc>
              <a:spcBef>
                <a:spcPts val="0"/>
              </a:spcBef>
              <a:spcAft>
                <a:spcPts val="0"/>
              </a:spcAft>
            </a:pPr>
            <a:r>
              <a:rPr lang="en-US" sz="3600" b="1" dirty="0">
                <a:solidFill>
                  <a:srgbClr val="000000"/>
                </a:solidFill>
                <a:latin typeface="Arial Black" panose="020B0A04020102020204" pitchFamily="34" charset="0"/>
                <a:ea typeface="Times New Roman" panose="02020603050405020304" pitchFamily="18" charset="0"/>
                <a:cs typeface="Times New Roman" panose="02020603050405020304" pitchFamily="18" charset="0"/>
              </a:rPr>
              <a:t> </a:t>
            </a:r>
          </a:p>
          <a:p>
            <a:pPr marR="0" lvl="0">
              <a:lnSpc>
                <a:spcPct val="107000"/>
              </a:lnSpc>
              <a:spcBef>
                <a:spcPts val="0"/>
              </a:spcBef>
              <a:spcAft>
                <a:spcPts val="0"/>
              </a:spcAft>
            </a:pPr>
            <a:endParaRPr lang="en-US" sz="1600" dirty="0">
              <a:latin typeface="Arial Black" panose="020B0A0402010202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endParaRPr lang="en-US" sz="3600" dirty="0">
              <a:effectLst/>
              <a:latin typeface="Arial Black" panose="020B0A0402010202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5F4D32B6-36C5-DEB0-7A0F-862A12E09F14}"/>
              </a:ext>
            </a:extLst>
          </p:cNvPr>
          <p:cNvSpPr txBox="1"/>
          <p:nvPr/>
        </p:nvSpPr>
        <p:spPr>
          <a:xfrm>
            <a:off x="357808" y="1760231"/>
            <a:ext cx="8557591" cy="3959289"/>
          </a:xfrm>
          <a:prstGeom prst="rect">
            <a:avLst/>
          </a:prstGeom>
          <a:noFill/>
        </p:spPr>
        <p:txBody>
          <a:bodyPr wrap="square">
            <a:spAutoFit/>
          </a:bodyPr>
          <a:lstStyle/>
          <a:p>
            <a:pPr marL="742950" marR="0" lvl="0" indent="-742950" algn="l" defTabSz="914400" rtl="0" eaLnBrk="1" fontAlgn="auto" latinLnBrk="0" hangingPunct="1">
              <a:lnSpc>
                <a:spcPct val="100000"/>
              </a:lnSpc>
              <a:spcBef>
                <a:spcPts val="0"/>
              </a:spcBef>
              <a:spcAft>
                <a:spcPts val="0"/>
              </a:spcAft>
              <a:buClrTx/>
              <a:buSzTx/>
              <a:buFontTx/>
              <a:buAutoNum type="arabicPeriod"/>
              <a:tabLst/>
              <a:defRPr/>
            </a:pPr>
            <a:r>
              <a:rPr kumimoji="0" lang="en-US" sz="4400" b="1" i="0" u="none" strike="noStrike" kern="1200" cap="none" spc="0" normalizeH="0" baseline="0" noProof="0" dirty="0">
                <a:ln>
                  <a:noFill/>
                </a:ln>
                <a:solidFill>
                  <a:prstClr val="black"/>
                </a:solidFill>
                <a:effectLst/>
                <a:uLnTx/>
                <a:uFillTx/>
                <a:latin typeface="Cooper Black" panose="0208090404030B020404" pitchFamily="18" charset="0"/>
                <a:ea typeface="+mn-ea"/>
                <a:cs typeface="+mn-cs"/>
              </a:rPr>
              <a:t>Consecrate yourself to God</a:t>
            </a:r>
          </a:p>
          <a:p>
            <a:pPr marR="0" lvl="0" algn="l" defTabSz="914400" rtl="0" eaLnBrk="1" fontAlgn="auto" latinLnBrk="0" hangingPunct="1">
              <a:lnSpc>
                <a:spcPct val="100000"/>
              </a:lnSpc>
              <a:spcBef>
                <a:spcPts val="0"/>
              </a:spcBef>
              <a:spcAft>
                <a:spcPts val="0"/>
              </a:spcAft>
              <a:buClrTx/>
              <a:buSzTx/>
              <a:tabLst/>
              <a:defRPr/>
            </a:pPr>
            <a:endParaRPr kumimoji="0" lang="en-US" sz="4400" b="1" i="0" u="none" strike="noStrike" kern="1200" cap="none" spc="0" normalizeH="0" baseline="0" noProof="0" dirty="0">
              <a:ln>
                <a:noFill/>
              </a:ln>
              <a:solidFill>
                <a:prstClr val="black"/>
              </a:solidFill>
              <a:effectLst/>
              <a:uLnTx/>
              <a:uFillTx/>
              <a:latin typeface="Cooper Black" panose="0208090404030B020404"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ooper Black" panose="0208090404030B020404" pitchFamily="18" charset="0"/>
                <a:ea typeface="+mn-ea"/>
                <a:cs typeface="+mn-cs"/>
              </a:rPr>
              <a:t>ll. Consecrate yourself to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ooper Black" panose="0208090404030B020404" pitchFamily="18" charset="0"/>
                <a:ea typeface="+mn-ea"/>
                <a:cs typeface="+mn-cs"/>
              </a:rPr>
              <a:t>	God through being 	spiritually transformed V2</a:t>
            </a:r>
          </a:p>
          <a:p>
            <a:pPr marL="0" marR="0">
              <a:lnSpc>
                <a:spcPct val="115000"/>
              </a:lnSpc>
              <a:spcAft>
                <a:spcPts val="800"/>
              </a:spcAft>
              <a:buNone/>
            </a:pPr>
            <a:endParaRPr lang="en-US" sz="4000" b="1" kern="100" dirty="0">
              <a:effectLst/>
              <a:latin typeface="Arial Black" panose="020B0A040201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811152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2183</TotalTime>
  <Words>257</Words>
  <Application>Microsoft Office PowerPoint</Application>
  <PresentationFormat>On-screen Show (4:3)</PresentationFormat>
  <Paragraphs>42</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Arial Black</vt:lpstr>
      <vt:lpstr>Calibri</vt:lpstr>
      <vt:lpstr>Century Gothic</vt:lpstr>
      <vt:lpstr>Cooper Black</vt:lpstr>
      <vt:lpstr>Georgia</vt:lpstr>
      <vt:lpstr>Wingdings</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Toshiba</dc:creator>
  <cp:lastModifiedBy>User</cp:lastModifiedBy>
  <cp:revision>262</cp:revision>
  <cp:lastPrinted>2024-08-17T16:16:20Z</cp:lastPrinted>
  <dcterms:created xsi:type="dcterms:W3CDTF">2020-04-03T14:18:59Z</dcterms:created>
  <dcterms:modified xsi:type="dcterms:W3CDTF">2026-02-07T14:57:12Z</dcterms:modified>
</cp:coreProperties>
</file>