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1" r:id="rId1"/>
  </p:sldMasterIdLst>
  <p:handoutMasterIdLst>
    <p:handoutMasterId r:id="rId13"/>
  </p:handoutMasterIdLst>
  <p:sldIdLst>
    <p:sldId id="257" r:id="rId2"/>
    <p:sldId id="297" r:id="rId3"/>
    <p:sldId id="318" r:id="rId4"/>
    <p:sldId id="258" r:id="rId5"/>
    <p:sldId id="312" r:id="rId6"/>
    <p:sldId id="296" r:id="rId7"/>
    <p:sldId id="259" r:id="rId8"/>
    <p:sldId id="271" r:id="rId9"/>
    <p:sldId id="327" r:id="rId10"/>
    <p:sldId id="333" r:id="rId11"/>
    <p:sldId id="332" r:id="rId12"/>
  </p:sldIdLst>
  <p:sldSz cx="9144000" cy="6858000" type="screen4x3"/>
  <p:notesSz cx="7302500" cy="9588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50D37-4AE0-4BB8-913F-ECE1C5D6F623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84BB9-038F-4EAA-99D1-270609444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53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8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0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935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7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286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1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5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0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6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4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5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8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5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7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4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C91A3-CBE9-41CC-A583-1A1B344DCCFE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DAEF9A-E1DD-416C-8DA4-A1EC36279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8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  <p:sldLayoutId id="2147484243" r:id="rId12"/>
    <p:sldLayoutId id="2147484244" r:id="rId13"/>
    <p:sldLayoutId id="2147484245" r:id="rId14"/>
    <p:sldLayoutId id="2147484246" r:id="rId15"/>
    <p:sldLayoutId id="2147484247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071"/>
            <a:ext cx="1010567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23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9619" y="4019378"/>
            <a:ext cx="8413077" cy="981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b="1" kern="100" dirty="0">
              <a:solidFill>
                <a:srgbClr val="0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b="1" kern="100" dirty="0">
              <a:solidFill>
                <a:srgbClr val="0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pic>
        <p:nvPicPr>
          <p:cNvPr id="8" name="Picture 7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BD5722EA-ABBA-F328-5DA8-595211AA0D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9410"/>
            <a:ext cx="9188145" cy="68185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675FB5-59C1-6F90-72E2-249A65DF660F}"/>
              </a:ext>
            </a:extLst>
          </p:cNvPr>
          <p:cNvSpPr txBox="1"/>
          <p:nvPr/>
        </p:nvSpPr>
        <p:spPr>
          <a:xfrm>
            <a:off x="0" y="2418030"/>
            <a:ext cx="3333157" cy="210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b="1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b="1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8: 35-39</a:t>
            </a:r>
            <a:endParaRPr lang="en-US" sz="60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34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809" y="458722"/>
            <a:ext cx="84416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 dirty="0">
                <a:solidFill>
                  <a:srgbClr val="0000CC"/>
                </a:solidFill>
                <a:latin typeface="Cooper Black" panose="0208090404030B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CONCLUSION:</a:t>
            </a:r>
            <a:endParaRPr lang="en-US" sz="4000" dirty="0">
              <a:solidFill>
                <a:srgbClr val="0000CC"/>
              </a:solidFill>
              <a:effectLst/>
              <a:latin typeface="Cooper Black" panose="0208090404030B0204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7809" y="1871597"/>
            <a:ext cx="8557591" cy="154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US" sz="3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FCE61B-2B03-5522-E4AE-1938CE400145}"/>
              </a:ext>
            </a:extLst>
          </p:cNvPr>
          <p:cNvSpPr txBox="1"/>
          <p:nvPr/>
        </p:nvSpPr>
        <p:spPr>
          <a:xfrm>
            <a:off x="299830" y="1833723"/>
            <a:ext cx="8557591" cy="3827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Absolute security!</a:t>
            </a:r>
            <a:endParaRPr lang="en-US" sz="3600" b="1" i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  Nothing can separate you from 	the love of Christ!  v. 35-37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 Nothing shall separate us from 	the love of God which is in 	Christ. v. 38-39</a:t>
            </a:r>
          </a:p>
        </p:txBody>
      </p:sp>
    </p:spTree>
    <p:extLst>
      <p:ext uri="{BB962C8B-B14F-4D97-AF65-F5344CB8AC3E}">
        <p14:creationId xmlns:p14="http://schemas.microsoft.com/office/powerpoint/2010/main" val="282214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7809" y="1871597"/>
            <a:ext cx="8557591" cy="154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US" sz="3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D30493-4E03-BF01-86AC-80B4F33E8F11}"/>
              </a:ext>
            </a:extLst>
          </p:cNvPr>
          <p:cNvSpPr txBox="1"/>
          <p:nvPr/>
        </p:nvSpPr>
        <p:spPr>
          <a:xfrm>
            <a:off x="228600" y="1351765"/>
            <a:ext cx="8428382" cy="480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you fully persuaded that you are saved?</a:t>
            </a:r>
          </a:p>
          <a:p>
            <a:pPr marR="0" lvl="0">
              <a:lnSpc>
                <a:spcPct val="107000"/>
              </a:lnSpc>
            </a:pPr>
            <a:endParaRPr lang="en-US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realize your secure position in Christ, you will be as bold as a lion</a:t>
            </a:r>
          </a:p>
          <a:p>
            <a:pPr marR="0" lvl="0">
              <a:lnSpc>
                <a:spcPct val="107000"/>
              </a:lnSpc>
            </a:pPr>
            <a:endParaRPr lang="en-US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only in Christ that you can know the love of God.</a:t>
            </a:r>
          </a:p>
        </p:txBody>
      </p:sp>
    </p:spTree>
    <p:extLst>
      <p:ext uri="{BB962C8B-B14F-4D97-AF65-F5344CB8AC3E}">
        <p14:creationId xmlns:p14="http://schemas.microsoft.com/office/powerpoint/2010/main" val="282283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10567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23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808" y="378135"/>
            <a:ext cx="84548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>
                <a:latin typeface="Cooper Black" panose="0208090404030B020404" pitchFamily="18" charset="0"/>
              </a:rPr>
              <a:t>Reading of The Word</a:t>
            </a:r>
            <a:endParaRPr lang="en-US" sz="4400" u="sng" dirty="0">
              <a:latin typeface="Cooper Black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808" y="1380656"/>
            <a:ext cx="84548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u="sng" dirty="0">
                <a:solidFill>
                  <a:srgbClr val="0000CC"/>
                </a:solidFill>
                <a:latin typeface="Cooper Black" panose="0208090404030B020404" pitchFamily="18" charset="0"/>
              </a:rPr>
              <a:t>Open Your Bibles to </a:t>
            </a:r>
          </a:p>
          <a:p>
            <a:r>
              <a:rPr lang="en-US" sz="5400" b="1" dirty="0">
                <a:solidFill>
                  <a:srgbClr val="FF0000"/>
                </a:solidFill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8</a:t>
            </a:r>
            <a:r>
              <a:rPr lang="en-US" sz="5400" b="1" dirty="0">
                <a:latin typeface="Cooper Black" panose="0208090404030B020404" pitchFamily="18" charset="0"/>
              </a:rPr>
              <a:t>:35-39</a:t>
            </a:r>
            <a:endParaRPr lang="en-US" sz="5400" dirty="0">
              <a:latin typeface="Cooper Black" panose="0208090404030B020404" pitchFamily="18" charset="0"/>
            </a:endParaRPr>
          </a:p>
          <a:p>
            <a:r>
              <a:rPr lang="en-US" sz="5400" b="1" dirty="0">
                <a:solidFill>
                  <a:srgbClr val="0000CC"/>
                </a:solidFill>
                <a:latin typeface="Cooper Black" panose="0208090404030B020404" pitchFamily="18" charset="0"/>
              </a:rPr>
              <a:t>New International  Version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9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59116"/>
            <a:ext cx="1010567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23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latin typeface="Arial Black" pitchFamily="34" charset="0"/>
              </a:rPr>
              <a:t>CWC</a:t>
            </a:r>
            <a:endParaRPr lang="en-US" sz="2400" b="1" dirty="0">
              <a:latin typeface="Arial Black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DD356-9AD3-8995-3B2A-1B7A75891548}"/>
              </a:ext>
            </a:extLst>
          </p:cNvPr>
          <p:cNvSpPr txBox="1"/>
          <p:nvPr/>
        </p:nvSpPr>
        <p:spPr>
          <a:xfrm>
            <a:off x="331304" y="1028499"/>
            <a:ext cx="846813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30000" dirty="0">
                <a:solidFill>
                  <a:srgbClr val="C00000"/>
                </a:solidFill>
                <a:latin typeface="Georgia" panose="02040502050405020303" pitchFamily="18" charset="0"/>
              </a:rPr>
              <a:t>35 </a:t>
            </a: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Who shall separate us from </a:t>
            </a:r>
          </a:p>
          <a:p>
            <a:pPr>
              <a:buNone/>
            </a:pP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the love of Christ? Shall trouble or hardship or persecution or famine or nakedness or danger or sword? </a:t>
            </a:r>
            <a:r>
              <a:rPr lang="en-US" sz="3600" b="1" baseline="30000" dirty="0">
                <a:solidFill>
                  <a:srgbClr val="C00000"/>
                </a:solidFill>
                <a:latin typeface="Georgia" panose="02040502050405020303" pitchFamily="18" charset="0"/>
              </a:rPr>
              <a:t>36 </a:t>
            </a: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As it is written:</a:t>
            </a:r>
          </a:p>
          <a:p>
            <a:pPr>
              <a:buNone/>
            </a:pP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“For your sake we face death all day long;</a:t>
            </a:r>
            <a:b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    we are considered as sheep to be slaughtered.”</a:t>
            </a:r>
          </a:p>
        </p:txBody>
      </p:sp>
    </p:spTree>
    <p:extLst>
      <p:ext uri="{BB962C8B-B14F-4D97-AF65-F5344CB8AC3E}">
        <p14:creationId xmlns:p14="http://schemas.microsoft.com/office/powerpoint/2010/main" val="368269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355CFB-4B3A-C805-8A2E-C79F07BFC64E}"/>
              </a:ext>
            </a:extLst>
          </p:cNvPr>
          <p:cNvSpPr txBox="1"/>
          <p:nvPr/>
        </p:nvSpPr>
        <p:spPr>
          <a:xfrm>
            <a:off x="344557" y="480026"/>
            <a:ext cx="846813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37 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No, in all these things we are more than conquerors through him who loved us. 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38 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For I am convinced that neither death nor life, neither angels nor demons, neither the present nor the future, nor any powers, 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39 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neither height nor depth, nor anything else in all creation, will be able to separate us from the love of God that is in Christ Jesus our Lord.</a:t>
            </a:r>
          </a:p>
        </p:txBody>
      </p:sp>
    </p:spTree>
    <p:extLst>
      <p:ext uri="{BB962C8B-B14F-4D97-AF65-F5344CB8AC3E}">
        <p14:creationId xmlns:p14="http://schemas.microsoft.com/office/powerpoint/2010/main" val="232499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59116"/>
            <a:ext cx="1010567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23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latin typeface="Arial Black" pitchFamily="34" charset="0"/>
              </a:rPr>
              <a:t>CWC</a:t>
            </a:r>
            <a:endParaRPr lang="en-US" sz="2400" b="1" dirty="0">
              <a:latin typeface="Arial Black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0112" y="366253"/>
            <a:ext cx="8382584" cy="709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u="sng" dirty="0"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endParaRPr lang="en-US" sz="4000" u="sng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2388" y="2697103"/>
            <a:ext cx="8530308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D5971-E407-221D-985D-A07E3A71A5B4}"/>
              </a:ext>
            </a:extLst>
          </p:cNvPr>
          <p:cNvSpPr txBox="1"/>
          <p:nvPr/>
        </p:nvSpPr>
        <p:spPr>
          <a:xfrm>
            <a:off x="282388" y="1351765"/>
            <a:ext cx="8713888" cy="480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invest a lot of time, money and effort in seeking security.</a:t>
            </a:r>
          </a:p>
          <a:p>
            <a:pPr marR="0" lvl="0">
              <a:lnSpc>
                <a:spcPct val="107000"/>
              </a:lnSpc>
            </a:pPr>
            <a:endParaRPr lang="en-US" b="1" i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Sometimes we feel insecure: Sense own weakness, overwhelmed by circumstances.</a:t>
            </a:r>
          </a:p>
          <a:p>
            <a:pPr marR="0" lvl="0">
              <a:lnSpc>
                <a:spcPct val="107000"/>
              </a:lnSpc>
            </a:pPr>
            <a:endParaRPr lang="en-US" b="1" i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conclusion of Romans 8 is about your security.</a:t>
            </a:r>
          </a:p>
        </p:txBody>
      </p:sp>
    </p:spTree>
    <p:extLst>
      <p:ext uri="{BB962C8B-B14F-4D97-AF65-F5344CB8AC3E}">
        <p14:creationId xmlns:p14="http://schemas.microsoft.com/office/powerpoint/2010/main" val="402999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788876" y="6159812"/>
            <a:ext cx="1023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ED9DC-0C4A-2875-36AC-BD87F9EF4E87}"/>
              </a:ext>
            </a:extLst>
          </p:cNvPr>
          <p:cNvSpPr txBox="1"/>
          <p:nvPr/>
        </p:nvSpPr>
        <p:spPr>
          <a:xfrm>
            <a:off x="377370" y="397014"/>
            <a:ext cx="8435325" cy="136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Nothing can separate you from the love of Christ!  v. 35-37</a:t>
            </a:r>
            <a:endParaRPr lang="en-US" sz="40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4858ED-F535-5954-0FA2-A7866A961247}"/>
              </a:ext>
            </a:extLst>
          </p:cNvPr>
          <p:cNvSpPr txBox="1"/>
          <p:nvPr/>
        </p:nvSpPr>
        <p:spPr>
          <a:xfrm>
            <a:off x="377370" y="2063372"/>
            <a:ext cx="8435325" cy="362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loves you with a perfect, infinite, and unchanging love.  v. 35a </a:t>
            </a:r>
          </a:p>
          <a:p>
            <a:pPr marR="0" lvl="0">
              <a:lnSpc>
                <a:spcPct val="107000"/>
              </a:lnSpc>
            </a:pPr>
            <a:endParaRPr lang="en-US" sz="3600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love will sustain you through every threat.  v. 35b</a:t>
            </a:r>
          </a:p>
        </p:txBody>
      </p:sp>
    </p:spTree>
    <p:extLst>
      <p:ext uri="{BB962C8B-B14F-4D97-AF65-F5344CB8AC3E}">
        <p14:creationId xmlns:p14="http://schemas.microsoft.com/office/powerpoint/2010/main" val="283877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C19F57-1C1B-69DC-CFC2-1F4EEE623604}"/>
              </a:ext>
            </a:extLst>
          </p:cNvPr>
          <p:cNvSpPr txBox="1"/>
          <p:nvPr/>
        </p:nvSpPr>
        <p:spPr>
          <a:xfrm>
            <a:off x="377371" y="1349994"/>
            <a:ext cx="8435324" cy="4215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Christ’s love does not exempt you from trouble.  v. 36 Ps. 44:22 Jo. 16:33a</a:t>
            </a:r>
          </a:p>
          <a:p>
            <a:pPr marR="0" lvl="0">
              <a:lnSpc>
                <a:spcPct val="107000"/>
              </a:lnSpc>
            </a:pPr>
            <a:endParaRPr lang="en-US" sz="3600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more than conquerors.  v. 37 John 16:33 I Co. 3:21-23 II Co. 4:17</a:t>
            </a:r>
          </a:p>
        </p:txBody>
      </p:sp>
    </p:spTree>
    <p:extLst>
      <p:ext uri="{BB962C8B-B14F-4D97-AF65-F5344CB8AC3E}">
        <p14:creationId xmlns:p14="http://schemas.microsoft.com/office/powerpoint/2010/main" val="139669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56" y="306115"/>
            <a:ext cx="1005840" cy="10058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4266A8-AA7D-FE71-C6E0-16344A4884AD}"/>
              </a:ext>
            </a:extLst>
          </p:cNvPr>
          <p:cNvSpPr txBox="1"/>
          <p:nvPr/>
        </p:nvSpPr>
        <p:spPr>
          <a:xfrm>
            <a:off x="331303" y="633115"/>
            <a:ext cx="8499371" cy="2026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Nothing shall separate us 	from the love of God which 	is in Christ. v. 38-39</a:t>
            </a:r>
            <a:endParaRPr lang="en-US" sz="40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F1B132-15E6-29DF-2887-D6945A426B1F}"/>
              </a:ext>
            </a:extLst>
          </p:cNvPr>
          <p:cNvSpPr txBox="1"/>
          <p:nvPr/>
        </p:nvSpPr>
        <p:spPr>
          <a:xfrm>
            <a:off x="331303" y="2659632"/>
            <a:ext cx="8499371" cy="4021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any mode of human existence: Neither death nor life.  14:8-9</a:t>
            </a:r>
          </a:p>
          <a:p>
            <a:pPr marR="0" lvl="0">
              <a:lnSpc>
                <a:spcPct val="107000"/>
              </a:lnSpc>
            </a:pPr>
            <a:endParaRPr lang="en-US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any spiritual force: Nor angels nor principalities.   </a:t>
            </a:r>
          </a:p>
          <a:p>
            <a:pPr marR="0" lvl="0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Mt. 16:18</a:t>
            </a:r>
          </a:p>
        </p:txBody>
      </p:sp>
    </p:spTree>
    <p:extLst>
      <p:ext uri="{BB962C8B-B14F-4D97-AF65-F5344CB8AC3E}">
        <p14:creationId xmlns:p14="http://schemas.microsoft.com/office/powerpoint/2010/main" val="147899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876" y="378135"/>
            <a:ext cx="1023819" cy="89983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88876" y="6159812"/>
            <a:ext cx="1010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prstClr val="black"/>
                </a:solidFill>
                <a:latin typeface="Arial Black" pitchFamily="34" charset="0"/>
              </a:rPr>
              <a:t>CWC</a:t>
            </a:r>
            <a:endParaRPr lang="en-US" sz="2400" b="1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655" y="272134"/>
            <a:ext cx="1005840" cy="10058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81697" y="1286458"/>
            <a:ext cx="84363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0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55F165-9467-8E6E-33D1-D4933913FD22}"/>
              </a:ext>
            </a:extLst>
          </p:cNvPr>
          <p:cNvSpPr txBox="1"/>
          <p:nvPr/>
        </p:nvSpPr>
        <p:spPr>
          <a:xfrm>
            <a:off x="368445" y="570963"/>
            <a:ext cx="8430998" cy="599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Nothing at any time: </a:t>
            </a:r>
          </a:p>
          <a:p>
            <a:pPr marR="0" lvl="0">
              <a:lnSpc>
                <a:spcPct val="107000"/>
              </a:lnSpc>
            </a:pPr>
            <a:r>
              <a:rPr lang="en-US" sz="3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 things present nor things 	to come.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Nothing in space: Nor height 	nor depth.  Ps. 139:7-12 Isa. 	7:11 Phil. 2:9-11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 powers - angelic or human. 	Eph. 1:21 6:12 . Pr. 21:5 </a:t>
            </a:r>
          </a:p>
          <a:p>
            <a:pPr lvl="1">
              <a:lnSpc>
                <a:spcPct val="107000"/>
              </a:lnSpc>
            </a:pPr>
            <a:r>
              <a:rPr lang="en-US" sz="3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Ps. 2:1-6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 any other created thing.</a:t>
            </a:r>
          </a:p>
        </p:txBody>
      </p:sp>
    </p:spTree>
    <p:extLst>
      <p:ext uri="{BB962C8B-B14F-4D97-AF65-F5344CB8AC3E}">
        <p14:creationId xmlns:p14="http://schemas.microsoft.com/office/powerpoint/2010/main" val="36070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2025</TotalTime>
  <Words>473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Cooper Black</vt:lpstr>
      <vt:lpstr>Georgia</vt:lpstr>
      <vt:lpstr>Symbol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User</cp:lastModifiedBy>
  <cp:revision>260</cp:revision>
  <cp:lastPrinted>2024-08-17T16:16:20Z</cp:lastPrinted>
  <dcterms:created xsi:type="dcterms:W3CDTF">2020-04-03T14:18:59Z</dcterms:created>
  <dcterms:modified xsi:type="dcterms:W3CDTF">2025-10-11T15:09:23Z</dcterms:modified>
</cp:coreProperties>
</file>